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796" r:id="rId4"/>
  </p:sldMasterIdLst>
  <p:notesMasterIdLst>
    <p:notesMasterId r:id="rId78"/>
  </p:notesMasterIdLst>
  <p:handoutMasterIdLst>
    <p:handoutMasterId r:id="rId79"/>
  </p:handoutMasterIdLst>
  <p:sldIdLst>
    <p:sldId id="2147479516" r:id="rId5"/>
    <p:sldId id="2142534305" r:id="rId6"/>
    <p:sldId id="2142534364" r:id="rId7"/>
    <p:sldId id="2142534360" r:id="rId8"/>
    <p:sldId id="2142534383" r:id="rId9"/>
    <p:sldId id="2142534382" r:id="rId10"/>
    <p:sldId id="2142534384" r:id="rId11"/>
    <p:sldId id="2142534385" r:id="rId12"/>
    <p:sldId id="2142534386" r:id="rId13"/>
    <p:sldId id="2142534387" r:id="rId14"/>
    <p:sldId id="2142534389" r:id="rId15"/>
    <p:sldId id="2142534390" r:id="rId16"/>
    <p:sldId id="2142534414" r:id="rId17"/>
    <p:sldId id="2142534392" r:id="rId18"/>
    <p:sldId id="2142534394" r:id="rId19"/>
    <p:sldId id="2142534395" r:id="rId20"/>
    <p:sldId id="2142534396" r:id="rId21"/>
    <p:sldId id="2142534413" r:id="rId22"/>
    <p:sldId id="2142534401" r:id="rId23"/>
    <p:sldId id="2142534415" r:id="rId24"/>
    <p:sldId id="2142534398" r:id="rId25"/>
    <p:sldId id="2142534402" r:id="rId26"/>
    <p:sldId id="2142534408" r:id="rId27"/>
    <p:sldId id="2142534409" r:id="rId28"/>
    <p:sldId id="2142534417" r:id="rId29"/>
    <p:sldId id="2142534419" r:id="rId30"/>
    <p:sldId id="2142534418" r:id="rId31"/>
    <p:sldId id="2142534416" r:id="rId32"/>
    <p:sldId id="2142534399" r:id="rId33"/>
    <p:sldId id="2142534403" r:id="rId34"/>
    <p:sldId id="2142534410" r:id="rId35"/>
    <p:sldId id="2142534405" r:id="rId36"/>
    <p:sldId id="2142534404" r:id="rId37"/>
    <p:sldId id="2142534406" r:id="rId38"/>
    <p:sldId id="2142534420" r:id="rId39"/>
    <p:sldId id="2142534407" r:id="rId40"/>
    <p:sldId id="2142534422" r:id="rId41"/>
    <p:sldId id="2142534423" r:id="rId42"/>
    <p:sldId id="2142534424" r:id="rId43"/>
    <p:sldId id="2142534425" r:id="rId44"/>
    <p:sldId id="2142534433" r:id="rId45"/>
    <p:sldId id="2142534432" r:id="rId46"/>
    <p:sldId id="2142534435" r:id="rId47"/>
    <p:sldId id="2142534430" r:id="rId48"/>
    <p:sldId id="2142534431" r:id="rId49"/>
    <p:sldId id="2142534400" r:id="rId50"/>
    <p:sldId id="2142534397" r:id="rId51"/>
    <p:sldId id="2142534441" r:id="rId52"/>
    <p:sldId id="2142534442" r:id="rId53"/>
    <p:sldId id="2142534443" r:id="rId54"/>
    <p:sldId id="2142534393" r:id="rId55"/>
    <p:sldId id="2142534444" r:id="rId56"/>
    <p:sldId id="2142534439" r:id="rId57"/>
    <p:sldId id="2142534449" r:id="rId58"/>
    <p:sldId id="2142534451" r:id="rId59"/>
    <p:sldId id="2142534453" r:id="rId60"/>
    <p:sldId id="2142534456" r:id="rId61"/>
    <p:sldId id="2142534457" r:id="rId62"/>
    <p:sldId id="2142534454" r:id="rId63"/>
    <p:sldId id="2142534455" r:id="rId64"/>
    <p:sldId id="2142534450" r:id="rId65"/>
    <p:sldId id="2142534447" r:id="rId66"/>
    <p:sldId id="2142534446" r:id="rId67"/>
    <p:sldId id="2142534448" r:id="rId68"/>
    <p:sldId id="2142534388" r:id="rId69"/>
    <p:sldId id="2142534436" r:id="rId70"/>
    <p:sldId id="2142534437" r:id="rId71"/>
    <p:sldId id="2142534412" r:id="rId72"/>
    <p:sldId id="2142534438" r:id="rId73"/>
    <p:sldId id="2142534380" r:id="rId74"/>
    <p:sldId id="2142534352" r:id="rId75"/>
    <p:sldId id="259" r:id="rId76"/>
    <p:sldId id="2142534308" r:id="rId77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>
        <p:scale>
          <a:sx n="100" d="100"/>
          <a:sy n="100" d="100"/>
        </p:scale>
        <p:origin x="96" y="30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87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53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053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795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564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12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93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83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920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85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24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857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38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64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261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910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72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998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8149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14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618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99565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81578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5244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1753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6624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3222279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5759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744109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72632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55359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44180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0586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1393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980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30762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78289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51912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65752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2434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73874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14055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29038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33950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7422957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43370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10651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02395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746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77917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76618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7643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1452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884299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31641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10202"/>
      </p:ext>
    </p:extLst>
  </p:cSld>
  <p:clrMapOvr>
    <a:masterClrMapping/>
  </p:clrMapOvr>
  <p:transition spd="med"/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3020"/>
      </p:ext>
    </p:extLst>
  </p:cSld>
  <p:clrMapOvr>
    <a:masterClrMapping/>
  </p:clrMapOvr>
  <p:transition spd="med"/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391824"/>
      </p:ext>
    </p:extLst>
  </p:cSld>
  <p:clrMapOvr>
    <a:masterClrMapping/>
  </p:clrMapOvr>
  <p:transition spd="med"/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8268077"/>
      </p:ext>
    </p:extLst>
  </p:cSld>
  <p:clrMapOvr>
    <a:masterClrMapping/>
  </p:clrMapOvr>
  <p:transition spd="med"/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8649116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071810"/>
      </p:ext>
    </p:extLst>
  </p:cSld>
  <p:clrMapOvr>
    <a:masterClrMapping/>
  </p:clrMapOvr>
  <p:transition spd="med"/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3018637"/>
      </p:ext>
    </p:extLst>
  </p:cSld>
  <p:clrMapOvr>
    <a:masterClrMapping/>
  </p:clrMapOvr>
  <p:transition spd="med"/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282125"/>
      </p:ext>
    </p:extLst>
  </p:cSld>
  <p:clrMapOvr>
    <a:masterClrMapping/>
  </p:clrMapOvr>
  <p:transition spd="med"/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59311"/>
      </p:ext>
    </p:extLst>
  </p:cSld>
  <p:clrMapOvr>
    <a:masterClrMapping/>
  </p:clrMapOvr>
  <p:transition spd="med"/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54321"/>
      </p:ext>
    </p:extLst>
  </p:cSld>
  <p:clrMapOvr>
    <a:masterClrMapping/>
  </p:clrMapOvr>
  <p:transition spd="med"/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91029"/>
      </p:ext>
    </p:extLst>
  </p:cSld>
  <p:clrMapOvr>
    <a:masterClrMapping/>
  </p:clrMapOvr>
  <p:transition spd="med"/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064"/>
      </p:ext>
    </p:extLst>
  </p:cSld>
  <p:clrMapOvr>
    <a:masterClrMapping/>
  </p:clrMapOvr>
  <p:transition spd="med"/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66501610"/>
      </p:ext>
    </p:extLst>
  </p:cSld>
  <p:clrMapOvr>
    <a:masterClrMapping/>
  </p:clrMapOvr>
  <p:transition spd="med"/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17257"/>
      </p:ext>
    </p:extLst>
  </p:cSld>
  <p:clrMapOvr>
    <a:masterClrMapping/>
  </p:clrMapOvr>
  <p:transition spd="med"/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08301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4275241619"/>
      </p:ext>
    </p:extLst>
  </p:cSld>
  <p:clrMapOvr>
    <a:masterClrMapping/>
  </p:clrMapOvr>
  <p:transition spd="med"/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6463"/>
      </p:ext>
    </p:extLst>
  </p:cSld>
  <p:clrMapOvr>
    <a:masterClrMapping/>
  </p:clrMapOvr>
  <p:transition spd="med"/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78032"/>
      </p:ext>
    </p:extLst>
  </p:cSld>
  <p:clrMapOvr>
    <a:masterClrMapping/>
  </p:clrMapOvr>
  <p:transition spd="med"/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78397"/>
      </p:ext>
    </p:extLst>
  </p:cSld>
  <p:clrMapOvr>
    <a:masterClrMapping/>
  </p:clrMapOvr>
  <p:transition spd="med"/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3662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9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41.xml"/><Relationship Id="rId34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62.xml"/><Relationship Id="rId47" Type="http://schemas.openxmlformats.org/officeDocument/2006/relationships/slideLayout" Target="../slideLayouts/slideLayout167.xml"/><Relationship Id="rId50" Type="http://schemas.openxmlformats.org/officeDocument/2006/relationships/slideLayout" Target="../slideLayouts/slideLayout170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52.xml"/><Relationship Id="rId37" Type="http://schemas.openxmlformats.org/officeDocument/2006/relationships/slideLayout" Target="../slideLayouts/slideLayout157.xml"/><Relationship Id="rId40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65.xml"/><Relationship Id="rId53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51.xml"/><Relationship Id="rId44" Type="http://schemas.openxmlformats.org/officeDocument/2006/relationships/slideLayout" Target="../slideLayouts/slideLayout164.xml"/><Relationship Id="rId52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slideLayout" Target="../slideLayouts/slideLayout150.xml"/><Relationship Id="rId35" Type="http://schemas.openxmlformats.org/officeDocument/2006/relationships/slideLayout" Target="../slideLayouts/slideLayout155.xml"/><Relationship Id="rId43" Type="http://schemas.openxmlformats.org/officeDocument/2006/relationships/slideLayout" Target="../slideLayouts/slideLayout163.xml"/><Relationship Id="rId4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128.xml"/><Relationship Id="rId51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40.xml"/><Relationship Id="rId4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36" Type="http://schemas.openxmlformats.org/officeDocument/2006/relationships/slideLayout" Target="../slideLayouts/slideLayout156.xml"/><Relationship Id="rId49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2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5" r:id="rId11"/>
    <p:sldLayoutId id="2147486786" r:id="rId12"/>
    <p:sldLayoutId id="2147486787" r:id="rId13"/>
    <p:sldLayoutId id="2147486788" r:id="rId14"/>
    <p:sldLayoutId id="2147486789" r:id="rId15"/>
    <p:sldLayoutId id="2147486790" r:id="rId16"/>
    <p:sldLayoutId id="2147486791" r:id="rId17"/>
    <p:sldLayoutId id="2147486792" r:id="rId18"/>
    <p:sldLayoutId id="2147486793" r:id="rId19"/>
    <p:sldLayoutId id="2147486794" r:id="rId20"/>
    <p:sldLayoutId id="214748679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851877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97" r:id="rId1"/>
    <p:sldLayoutId id="2147486798" r:id="rId2"/>
    <p:sldLayoutId id="2147486799" r:id="rId3"/>
    <p:sldLayoutId id="2147486800" r:id="rId4"/>
    <p:sldLayoutId id="2147486801" r:id="rId5"/>
    <p:sldLayoutId id="2147486802" r:id="rId6"/>
    <p:sldLayoutId id="2147486803" r:id="rId7"/>
    <p:sldLayoutId id="2147486804" r:id="rId8"/>
    <p:sldLayoutId id="2147486805" r:id="rId9"/>
    <p:sldLayoutId id="2147486806" r:id="rId10"/>
    <p:sldLayoutId id="2147486807" r:id="rId11"/>
    <p:sldLayoutId id="2147486808" r:id="rId12"/>
    <p:sldLayoutId id="2147486809" r:id="rId13"/>
    <p:sldLayoutId id="2147486810" r:id="rId14"/>
    <p:sldLayoutId id="2147486811" r:id="rId15"/>
    <p:sldLayoutId id="2147486812" r:id="rId16"/>
    <p:sldLayoutId id="2147486813" r:id="rId17"/>
    <p:sldLayoutId id="2147486814" r:id="rId18"/>
    <p:sldLayoutId id="2147486815" r:id="rId19"/>
    <p:sldLayoutId id="2147486816" r:id="rId20"/>
    <p:sldLayoutId id="2147486817" r:id="rId21"/>
    <p:sldLayoutId id="2147486818" r:id="rId22"/>
    <p:sldLayoutId id="2147486819" r:id="rId23"/>
    <p:sldLayoutId id="2147486820" r:id="rId24"/>
    <p:sldLayoutId id="2147486821" r:id="rId25"/>
    <p:sldLayoutId id="2147486822" r:id="rId26"/>
    <p:sldLayoutId id="2147486823" r:id="rId27"/>
    <p:sldLayoutId id="2147486824" r:id="rId28"/>
    <p:sldLayoutId id="2147486825" r:id="rId29"/>
    <p:sldLayoutId id="2147486826" r:id="rId30"/>
    <p:sldLayoutId id="2147486827" r:id="rId31"/>
    <p:sldLayoutId id="2147486828" r:id="rId32"/>
    <p:sldLayoutId id="2147486829" r:id="rId33"/>
    <p:sldLayoutId id="2147486830" r:id="rId34"/>
    <p:sldLayoutId id="2147486831" r:id="rId35"/>
    <p:sldLayoutId id="2147486832" r:id="rId36"/>
    <p:sldLayoutId id="2147486833" r:id="rId37"/>
    <p:sldLayoutId id="2147486834" r:id="rId38"/>
    <p:sldLayoutId id="2147486835" r:id="rId39"/>
    <p:sldLayoutId id="2147486836" r:id="rId40"/>
    <p:sldLayoutId id="2147486837" r:id="rId41"/>
    <p:sldLayoutId id="2147486838" r:id="rId42"/>
    <p:sldLayoutId id="2147486839" r:id="rId43"/>
    <p:sldLayoutId id="2147486840" r:id="rId44"/>
    <p:sldLayoutId id="2147486841" r:id="rId45"/>
    <p:sldLayoutId id="2147486842" r:id="rId46"/>
    <p:sldLayoutId id="2147486843" r:id="rId47"/>
    <p:sldLayoutId id="2147486844" r:id="rId48"/>
    <p:sldLayoutId id="2147486845" r:id="rId49"/>
    <p:sldLayoutId id="2147486846" r:id="rId50"/>
    <p:sldLayoutId id="2147486847" r:id="rId51"/>
    <p:sldLayoutId id="2147486848" r:id="rId52"/>
    <p:sldLayoutId id="2147486849" r:id="rId53"/>
    <p:sldLayoutId id="2147486850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hyperlink" Target="https://git-scm.com/book/en/v2/Customizing-Git-Git-Hooks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Concepts</a:t>
            </a:r>
            <a:br>
              <a:rPr lang="en-US" dirty="0"/>
            </a:br>
            <a:r>
              <a:rPr lang="en-US" dirty="0"/>
              <a:t>I Wish I Knew Years Ago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6711656" y="4363206"/>
            <a:ext cx="0" cy="155445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vs.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D2D0D-2A7C-248F-7CE4-19C03E6B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355EF3-F948-820A-E1CF-C780ADDC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385CF-A7AF-EB88-7247-D7230FC31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9DF1-8C77-4B34-3D59-BBBE091D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7691-5848-F021-A38E-D3B2BF2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08D91-B168-34C3-34F7-164D6C6D3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3216E9-E268-18A5-B84F-47548C8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BE543-F825-2F67-5981-F6609EF5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4A42A7-430F-BB16-908D-234BAA16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02BBD-6206-5B4A-BFB6-AD1D2B6D52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88BE6D8-E5E3-89B8-C438-6795CBB5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49" y="741145"/>
            <a:ext cx="6984102" cy="56941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82DFEE5-91B4-257D-41F8-6C787C1E971A}"/>
              </a:ext>
            </a:extLst>
          </p:cNvPr>
          <p:cNvSpPr/>
          <p:nvPr/>
        </p:nvSpPr>
        <p:spPr>
          <a:xfrm>
            <a:off x="3465095" y="2156059"/>
            <a:ext cx="3301465" cy="96252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F3ECEDC-A1AF-73D4-BA5C-6E2DA9E77A5E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3465095" y="2637322"/>
            <a:ext cx="12700" cy="2541070"/>
          </a:xfrm>
          <a:prstGeom prst="bentConnector4">
            <a:avLst>
              <a:gd name="adj1" fmla="val 9568417"/>
              <a:gd name="adj2" fmla="val 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36AE10-BFE1-E5D2-E532-A15AC1BEDAA3}"/>
              </a:ext>
            </a:extLst>
          </p:cNvPr>
          <p:cNvSpPr txBox="1"/>
          <p:nvPr/>
        </p:nvSpPr>
        <p:spPr>
          <a:xfrm>
            <a:off x="6695488" y="2206435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</p:spTree>
    <p:extLst>
      <p:ext uri="{BB962C8B-B14F-4D97-AF65-F5344CB8AC3E}">
        <p14:creationId xmlns:p14="http://schemas.microsoft.com/office/powerpoint/2010/main" val="84307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7F3F-39B1-07D8-4BE0-B9281D480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7385D5-7F22-BD75-399A-B7BC4804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49" y="774834"/>
            <a:ext cx="8885251" cy="57519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AE7849-CD37-7041-66AE-7DD99990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E10F9-F962-D53D-B24A-122A89815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9A17-994C-1F5A-0659-FF9C73CF0E0A}"/>
              </a:ext>
            </a:extLst>
          </p:cNvPr>
          <p:cNvSpPr/>
          <p:nvPr/>
        </p:nvSpPr>
        <p:spPr>
          <a:xfrm>
            <a:off x="1476375" y="4639376"/>
            <a:ext cx="9210675" cy="169486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792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08FA9-CA97-C92A-70C9-B0B9015A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BA58A2-F0FE-2548-737B-576C68C7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B622D-1F14-1C25-4ECB-0989CB289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9880B-13F0-407F-B9B4-A16BA677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39" y="813335"/>
            <a:ext cx="8509522" cy="5621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B75BFB-B3A2-D30F-A5EC-0E0819409FD4}"/>
              </a:ext>
            </a:extLst>
          </p:cNvPr>
          <p:cNvSpPr/>
          <p:nvPr/>
        </p:nvSpPr>
        <p:spPr>
          <a:xfrm>
            <a:off x="2572153" y="4419601"/>
            <a:ext cx="2142722" cy="2476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3FECE7-BB0F-000C-27B9-464119CDB0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636295" y="4543426"/>
            <a:ext cx="935858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40AE023-895C-E90A-1438-776EA7DFDE6F}"/>
              </a:ext>
            </a:extLst>
          </p:cNvPr>
          <p:cNvCxnSpPr>
            <a:cxnSpLocks/>
          </p:cNvCxnSpPr>
          <p:nvPr/>
        </p:nvCxnSpPr>
        <p:spPr>
          <a:xfrm flipV="1">
            <a:off x="1636295" y="4524375"/>
            <a:ext cx="0" cy="76952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809BBB-AA53-D5E4-2363-6F907C422D96}"/>
              </a:ext>
            </a:extLst>
          </p:cNvPr>
          <p:cNvCxnSpPr>
            <a:cxnSpLocks/>
          </p:cNvCxnSpPr>
          <p:nvPr/>
        </p:nvCxnSpPr>
        <p:spPr>
          <a:xfrm>
            <a:off x="1619252" y="5293897"/>
            <a:ext cx="7840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25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6C2C-610E-7487-5EBA-19514587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98C62C-7744-3CF2-7425-DD9E741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0" y="912233"/>
            <a:ext cx="10175766" cy="54173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53D1A3-CE8F-71BC-81BF-50A704C4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A224F-BBB7-D25F-46A5-1E1FDFE7C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5C5CC-A76A-4F2F-B5A7-13C113C00E33}"/>
              </a:ext>
            </a:extLst>
          </p:cNvPr>
          <p:cNvSpPr/>
          <p:nvPr/>
        </p:nvSpPr>
        <p:spPr>
          <a:xfrm>
            <a:off x="1817671" y="2432264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66552C2-B900-33D5-9599-374C689EC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14375" y="2921057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1D2508-D9F8-D98C-A485-60380A4D30A3}"/>
              </a:ext>
            </a:extLst>
          </p:cNvPr>
          <p:cNvCxnSpPr>
            <a:cxnSpLocks/>
          </p:cNvCxnSpPr>
          <p:nvPr/>
        </p:nvCxnSpPr>
        <p:spPr>
          <a:xfrm flipV="1">
            <a:off x="723900" y="2911632"/>
            <a:ext cx="0" cy="258667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E6BB8-9E54-9020-E2FC-721F57A3AD25}"/>
              </a:ext>
            </a:extLst>
          </p:cNvPr>
          <p:cNvCxnSpPr>
            <a:cxnSpLocks/>
          </p:cNvCxnSpPr>
          <p:nvPr/>
        </p:nvCxnSpPr>
        <p:spPr>
          <a:xfrm>
            <a:off x="714375" y="5479634"/>
            <a:ext cx="9174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06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7199-C802-EA70-D0B7-709D64FA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7452C-E72B-543C-D046-48AA7674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0" y="933536"/>
            <a:ext cx="10334320" cy="55017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3CF514-8306-8E86-8665-50B6C6C1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1C349-81AA-DE71-30F1-6F3EB5433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DD512-DE36-3082-910B-011CC6DC9535}"/>
              </a:ext>
            </a:extLst>
          </p:cNvPr>
          <p:cNvSpPr/>
          <p:nvPr/>
        </p:nvSpPr>
        <p:spPr>
          <a:xfrm>
            <a:off x="1827196" y="2486125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E1415-07C5-0D50-2264-1C8151BFD20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23900" y="2974918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0CE190-A5CC-06F1-A014-6D885733CFA1}"/>
              </a:ext>
            </a:extLst>
          </p:cNvPr>
          <p:cNvCxnSpPr>
            <a:cxnSpLocks/>
          </p:cNvCxnSpPr>
          <p:nvPr/>
        </p:nvCxnSpPr>
        <p:spPr>
          <a:xfrm flipV="1">
            <a:off x="723900" y="2965293"/>
            <a:ext cx="17045" cy="305019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91B6DD1-F039-F503-301E-F86E59576E41}"/>
              </a:ext>
            </a:extLst>
          </p:cNvPr>
          <p:cNvCxnSpPr>
            <a:cxnSpLocks/>
          </p:cNvCxnSpPr>
          <p:nvPr/>
        </p:nvCxnSpPr>
        <p:spPr>
          <a:xfrm>
            <a:off x="707231" y="6015491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91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D0841-D4F9-8FE8-0A6E-98BB8C10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900F16-0F48-B9BD-DA81-95B26716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53" y="1024091"/>
            <a:ext cx="9857894" cy="5251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280C2B-9D06-4A46-344F-20905E9E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C8732-78D8-3955-7C8C-067C4F8DC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42623-C9B9-CEF5-E654-648D29D69B6E}"/>
              </a:ext>
            </a:extLst>
          </p:cNvPr>
          <p:cNvSpPr/>
          <p:nvPr/>
        </p:nvSpPr>
        <p:spPr>
          <a:xfrm>
            <a:off x="1995337" y="2501490"/>
            <a:ext cx="2913547" cy="9467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36DB5-9E26-CEAD-FEBB-F48A45C45DBF}"/>
              </a:ext>
            </a:extLst>
          </p:cNvPr>
          <p:cNvSpPr txBox="1"/>
          <p:nvPr/>
        </p:nvSpPr>
        <p:spPr>
          <a:xfrm>
            <a:off x="4933164" y="2567226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41AC82-62CB-A99F-9692-0E77F1AFA7DA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26F581-D253-6FE9-4F3A-A046289A607B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7045" cy="2936799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4729D7-4791-E0C6-30CE-F781337A4C6D}"/>
              </a:ext>
            </a:extLst>
          </p:cNvPr>
          <p:cNvCxnSpPr>
            <a:cxnSpLocks/>
          </p:cNvCxnSpPr>
          <p:nvPr/>
        </p:nvCxnSpPr>
        <p:spPr>
          <a:xfrm>
            <a:off x="866273" y="5881765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4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F5C6-0ACA-FA1C-4CC6-BEA72CFD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8FD7DF-6A56-405B-0945-D09DB3DD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CCF2F-64B0-F023-85D7-C16C2A82D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9F98-E543-AE79-0A35-2ADC5C22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34" y="902841"/>
            <a:ext cx="8751931" cy="5623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08B2A7-A5BD-3A10-8FB1-CDA30321B3D6}"/>
              </a:ext>
            </a:extLst>
          </p:cNvPr>
          <p:cNvSpPr/>
          <p:nvPr/>
        </p:nvSpPr>
        <p:spPr>
          <a:xfrm>
            <a:off x="2466975" y="1933600"/>
            <a:ext cx="2913547" cy="86177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E9CE5-8D9E-798F-309A-897CF310F552}"/>
              </a:ext>
            </a:extLst>
          </p:cNvPr>
          <p:cNvSpPr txBox="1"/>
          <p:nvPr/>
        </p:nvSpPr>
        <p:spPr>
          <a:xfrm>
            <a:off x="5398780" y="1933600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D73221-790F-2234-A6A9-3F1175ADB17D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D71A6A-E29A-C976-DB4F-EEB043AF10BB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7045" cy="282841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A9F778-A2B9-28B9-C842-271DBC5070E1}"/>
              </a:ext>
            </a:extLst>
          </p:cNvPr>
          <p:cNvCxnSpPr>
            <a:cxnSpLocks/>
          </p:cNvCxnSpPr>
          <p:nvPr/>
        </p:nvCxnSpPr>
        <p:spPr>
          <a:xfrm>
            <a:off x="1337911" y="5207267"/>
            <a:ext cx="13956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47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CD55E-8B9D-EA25-2FD2-9FB9270F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73871-2275-69F0-3FC1-674026C4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8A09D-AAC3-AAE9-0266-FCB030F4A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94D38E-303C-3D0D-E99D-EBDE1F8851AE}"/>
              </a:ext>
            </a:extLst>
          </p:cNvPr>
          <p:cNvGrpSpPr/>
          <p:nvPr/>
        </p:nvGrpSpPr>
        <p:grpSpPr>
          <a:xfrm>
            <a:off x="1443566" y="2657653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96E52AF-7110-982B-3E8B-B7CDF0B5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DCE5AD-41FB-5B52-E3F0-C3395B2DDD9D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37F0D3-37EA-955D-9B2F-9E42A783BF71}"/>
              </a:ext>
            </a:extLst>
          </p:cNvPr>
          <p:cNvGrpSpPr/>
          <p:nvPr/>
        </p:nvGrpSpPr>
        <p:grpSpPr>
          <a:xfrm>
            <a:off x="3981617" y="2657653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1D183B-1FB6-40C0-1389-26972E3E39F9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2D85B01-FBD4-0FEB-BF12-FFFD5B17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E1F9F-E849-9F6A-E0A1-FFA6B580713D}"/>
              </a:ext>
            </a:extLst>
          </p:cNvPr>
          <p:cNvGrpSpPr/>
          <p:nvPr/>
        </p:nvGrpSpPr>
        <p:grpSpPr>
          <a:xfrm>
            <a:off x="9057717" y="2657653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E7AFFE-BEA3-D72A-907A-C3D6F1B1F0F8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2C5C688-BA0C-D2A0-08F6-FF4B5DE8D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306E20-C758-5ED0-B861-0413348A99DA}"/>
              </a:ext>
            </a:extLst>
          </p:cNvPr>
          <p:cNvGrpSpPr/>
          <p:nvPr/>
        </p:nvGrpSpPr>
        <p:grpSpPr>
          <a:xfrm>
            <a:off x="6519667" y="2694487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64DCD4-EFC4-497C-CBDE-9A17E116244B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DD7C14B-6C72-78BA-C9CA-999622ABB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B28616-1BC9-A85D-BEA0-52DB17B05E27}"/>
              </a:ext>
            </a:extLst>
          </p:cNvPr>
          <p:cNvCxnSpPr>
            <a:cxnSpLocks/>
          </p:cNvCxnSpPr>
          <p:nvPr/>
        </p:nvCxnSpPr>
        <p:spPr>
          <a:xfrm>
            <a:off x="5676261" y="3277567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A20AC4-34C8-4F43-EFB0-DDBF2F7E82D7}"/>
              </a:ext>
            </a:extLst>
          </p:cNvPr>
          <p:cNvCxnSpPr>
            <a:cxnSpLocks/>
          </p:cNvCxnSpPr>
          <p:nvPr/>
        </p:nvCxnSpPr>
        <p:spPr>
          <a:xfrm>
            <a:off x="3148480" y="3277567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87DCE-126A-F384-11B6-6EBEC05B3601}"/>
              </a:ext>
            </a:extLst>
          </p:cNvPr>
          <p:cNvCxnSpPr>
            <a:cxnSpLocks/>
          </p:cNvCxnSpPr>
          <p:nvPr/>
        </p:nvCxnSpPr>
        <p:spPr>
          <a:xfrm>
            <a:off x="8135182" y="3277566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28D90C-93A3-967A-3F13-E3BAC945306F}"/>
              </a:ext>
            </a:extLst>
          </p:cNvPr>
          <p:cNvSpPr txBox="1"/>
          <p:nvPr/>
        </p:nvSpPr>
        <p:spPr>
          <a:xfrm>
            <a:off x="2826129" y="4880252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pre-commit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4C977-2363-8ED7-6E18-17EF40CAB8DE}"/>
              </a:ext>
            </a:extLst>
          </p:cNvPr>
          <p:cNvSpPr txBox="1"/>
          <p:nvPr/>
        </p:nvSpPr>
        <p:spPr>
          <a:xfrm>
            <a:off x="7812830" y="4861170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pre-receive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896B4-418F-9C7B-F234-8A6442C02255}"/>
              </a:ext>
            </a:extLst>
          </p:cNvPr>
          <p:cNvSpPr txBox="1"/>
          <p:nvPr/>
        </p:nvSpPr>
        <p:spPr>
          <a:xfrm>
            <a:off x="5352912" y="4856334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pre-push</a:t>
            </a:r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2FE56F-AA82-CE73-C707-6596B369B7F9}"/>
              </a:ext>
            </a:extLst>
          </p:cNvPr>
          <p:cNvSpPr/>
          <p:nvPr/>
        </p:nvSpPr>
        <p:spPr>
          <a:xfrm>
            <a:off x="3534211" y="3205566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69433-E7D0-3E3D-2FE3-CBACA6A82198}"/>
              </a:ext>
            </a:extLst>
          </p:cNvPr>
          <p:cNvSpPr/>
          <p:nvPr/>
        </p:nvSpPr>
        <p:spPr>
          <a:xfrm>
            <a:off x="6055601" y="3216588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B32CC6-697A-4421-34D5-2ED9CD4647A6}"/>
              </a:ext>
            </a:extLst>
          </p:cNvPr>
          <p:cNvSpPr/>
          <p:nvPr/>
        </p:nvSpPr>
        <p:spPr>
          <a:xfrm>
            <a:off x="8514522" y="3204003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825C52-C5C8-FC57-2FE8-7BDCA17CD053}"/>
              </a:ext>
            </a:extLst>
          </p:cNvPr>
          <p:cNvCxnSpPr>
            <a:cxnSpLocks/>
            <a:stCxn id="28" idx="4"/>
            <a:endCxn id="14" idx="0"/>
          </p:cNvCxnSpPr>
          <p:nvPr/>
        </p:nvCxnSpPr>
        <p:spPr>
          <a:xfrm flipH="1">
            <a:off x="3599821" y="3349566"/>
            <a:ext cx="6390" cy="153068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A0A673-E90D-EC50-3237-F74FCAB398CB}"/>
              </a:ext>
            </a:extLst>
          </p:cNvPr>
          <p:cNvCxnSpPr>
            <a:cxnSpLocks/>
            <a:stCxn id="29" idx="4"/>
            <a:endCxn id="22" idx="0"/>
          </p:cNvCxnSpPr>
          <p:nvPr/>
        </p:nvCxnSpPr>
        <p:spPr>
          <a:xfrm flipH="1">
            <a:off x="6126604" y="3360588"/>
            <a:ext cx="997" cy="14957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C51C4-C795-062F-1A94-010B4EECA341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8586522" y="3348003"/>
            <a:ext cx="0" cy="15195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F885A9-D76C-B0C4-2D8B-F71F8C65AC05}"/>
              </a:ext>
            </a:extLst>
          </p:cNvPr>
          <p:cNvSpPr txBox="1"/>
          <p:nvPr/>
        </p:nvSpPr>
        <p:spPr>
          <a:xfrm>
            <a:off x="1443566" y="1558910"/>
            <a:ext cx="924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10"/>
              </a:rPr>
              <a:t>https://git-scm.com/book/en/v2/Customizing-Git-Git-Hooks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0412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0EB1-D84A-19CD-34F8-65BA47AC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3857D6-790D-B412-0520-B2C995FC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Pre-commit to run RPG linter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05B48-E660-10C9-F969-892298002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EC6084-220F-6404-7610-960962388CF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ABD08-1434-0E21-8B40-65703471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0" y="778727"/>
            <a:ext cx="10848020" cy="56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57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4A405-15FF-6AA4-DF9B-7117FD4D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097942-F9D7-5EE6-26AE-222666E6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lint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79AD9-A9DB-6D6A-BF10-ACAC48C925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9025D00-5076-A28B-FBEC-8ACA4E61952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98CD1-1225-E504-FA46-512355F8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13" y="856745"/>
            <a:ext cx="7969374" cy="55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6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5190-E8D6-800C-E9A1-94BE93EF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26F93-BCAB-FC84-475C-590E3843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4284F-AD77-2013-8335-F4BBF094A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322B8CC-B474-68B1-2945-26305A0FADCA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CE374-4048-CB41-C830-407CBEB6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6" y="752669"/>
            <a:ext cx="7293987" cy="57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4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Git Concepts I Wish I Knew Years Ago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9D56C-A2FF-787F-C15C-E6189F888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4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9839</TotalTime>
  <Words>1227</Words>
  <Application>Microsoft Office PowerPoint</Application>
  <PresentationFormat>Widescreen</PresentationFormat>
  <Paragraphs>384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Office Theme</vt:lpstr>
      <vt:lpstr>1_IBM presentation template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vs.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Tips and Tricks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bisect</vt:lpstr>
      <vt:lpstr>Git bisect</vt:lpstr>
      <vt:lpstr>Git bisect</vt:lpstr>
      <vt:lpstr>Git bisect</vt:lpstr>
      <vt:lpstr>Git bisect</vt:lpstr>
      <vt:lpstr>Git bisect</vt:lpstr>
      <vt:lpstr>Git bisect</vt:lpstr>
      <vt:lpstr>Git hooks</vt:lpstr>
      <vt:lpstr>Pre-commit to run RPG linter</vt:lpstr>
      <vt:lpstr>Setup lint config</vt:lpstr>
      <vt:lpstr>Git hooks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Sanjula Ganepola - Git Concepts I Wish I Knew Years Ago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273</cp:revision>
  <dcterms:created xsi:type="dcterms:W3CDTF">2021-01-11T03:24:53Z</dcterms:created>
  <dcterms:modified xsi:type="dcterms:W3CDTF">2025-05-17T00:44:22Z</dcterms:modified>
</cp:coreProperties>
</file>